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55" r:id="rId2"/>
    <p:sldId id="356" r:id="rId3"/>
    <p:sldId id="359" r:id="rId4"/>
    <p:sldId id="260" r:id="rId5"/>
    <p:sldId id="276" r:id="rId6"/>
    <p:sldId id="277" r:id="rId7"/>
    <p:sldId id="357" r:id="rId8"/>
    <p:sldId id="354" r:id="rId9"/>
    <p:sldId id="321" r:id="rId10"/>
    <p:sldId id="272" r:id="rId11"/>
    <p:sldId id="329" r:id="rId12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4" autoAdjust="0"/>
    <p:restoredTop sz="85531" autoAdjust="0"/>
  </p:normalViewPr>
  <p:slideViewPr>
    <p:cSldViewPr snapToGrid="0">
      <p:cViewPr varScale="1">
        <p:scale>
          <a:sx n="96" d="100"/>
          <a:sy n="96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78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89399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22504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916683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0460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7" r:id="rId15"/>
    <p:sldLayoutId id="2147483669" r:id="rId16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0" y="636105"/>
            <a:ext cx="12433300" cy="1375892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Modern Database Administration</a:t>
            </a:r>
            <a:br>
              <a:rPr lang="en-US" sz="6600" dirty="0"/>
            </a:br>
            <a:r>
              <a:rPr lang="en-US" sz="4000" dirty="0"/>
              <a:t>with PowerShell and dbatools</a:t>
            </a:r>
            <a:endParaRPr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891" y="2635257"/>
            <a:ext cx="2197518" cy="1995292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dbatools.io/slack  |  dbatools.io/</a:t>
            </a:r>
            <a:r>
              <a:rPr lang="en-US" dirty="0" err="1"/>
              <a:t>youtube</a:t>
            </a:r>
            <a:r>
              <a:rPr lang="en-US" dirty="0"/>
              <a:t>   |   sqlps.io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1" y="5463822"/>
            <a:ext cx="124332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Presented by @cl and @mobileck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573073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Review</a:t>
            </a:r>
          </a:p>
        </p:txBody>
      </p:sp>
      <p:sp>
        <p:nvSpPr>
          <p:cNvPr id="460" name="Shape 460"/>
          <p:cNvSpPr/>
          <p:nvPr/>
        </p:nvSpPr>
        <p:spPr>
          <a:xfrm>
            <a:off x="266248" y="1073560"/>
            <a:ext cx="11160194" cy="51844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PowerShell is a data pro’s best friend</a:t>
            </a:r>
            <a:br>
              <a:rPr lang="en-US" dirty="0"/>
            </a:br>
            <a:r>
              <a:rPr lang="en-US" dirty="0"/>
              <a:t>     Migrations</a:t>
            </a:r>
            <a:br>
              <a:rPr lang="en-US" dirty="0"/>
            </a:br>
            <a:r>
              <a:rPr lang="en-US" dirty="0"/>
              <a:t>     Best Practices</a:t>
            </a:r>
            <a:br>
              <a:rPr lang="en-US" dirty="0"/>
            </a:br>
            <a:r>
              <a:rPr lang="en-US" dirty="0"/>
              <a:t>     Reporting</a:t>
            </a:r>
            <a:endParaRPr dirty="0"/>
          </a:p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Join us!</a:t>
            </a:r>
            <a:br>
              <a:rPr lang="en-US" dirty="0"/>
            </a:br>
            <a:r>
              <a:rPr lang="en-US" dirty="0"/>
              <a:t>    dbatools.io/slack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dbatools</a:t>
            </a:r>
            <a:endParaRPr lang="en-US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      dbatools.io/</a:t>
            </a:r>
            <a:r>
              <a:rPr lang="en-US" dirty="0" err="1"/>
              <a:t>youtube</a:t>
            </a:r>
            <a:br>
              <a:rPr lang="en-US" dirty="0"/>
            </a:br>
            <a:r>
              <a:rPr lang="en-US" dirty="0"/>
              <a:t>      </a:t>
            </a:r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DbaMigration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DbaMigration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DbaOrphanUser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About</a:t>
            </a:r>
            <a:endParaRPr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266249" y="1355300"/>
            <a:ext cx="10515600" cy="4338919"/>
          </a:xfrm>
          <a:prstGeom prst="rect">
            <a:avLst/>
          </a:prstGeom>
        </p:spPr>
        <p:txBody>
          <a:bodyPr/>
          <a:lstStyle>
            <a:lvl1pPr marL="232829" marR="0" indent="-232829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37291" marR="0" indent="-271633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57277" marR="0" indent="-325960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59153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224811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690469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156127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621786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4087444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Chrissy LeMaire - @cl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SQL Server DBA with General Dynamics IT at NATO Spec Ops HQ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PowerShell MVP</a:t>
            </a:r>
          </a:p>
          <a:p>
            <a:pPr lvl="1" hangingPunct="1"/>
            <a:r>
              <a:rPr lang="de-DE" sz="2000" dirty="0">
                <a:solidFill>
                  <a:schemeClr val="tx1"/>
                </a:solidFill>
              </a:rPr>
              <a:t>Creator of dbatools.io</a:t>
            </a:r>
          </a:p>
          <a:p>
            <a:pPr lvl="1" hangingPunct="1"/>
            <a:endParaRPr lang="de-DE" sz="2000" dirty="0">
              <a:solidFill>
                <a:schemeClr val="tx1"/>
              </a:solidFill>
            </a:endParaRPr>
          </a:p>
          <a:p>
            <a:pPr hangingPunct="1"/>
            <a:r>
              <a:rPr lang="de-DE" dirty="0">
                <a:solidFill>
                  <a:schemeClr val="tx1"/>
                </a:solidFill>
              </a:rPr>
              <a:t>Constantine Kokkinos - @mobileck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SQL Server DBA at Avionte Software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Apple Certified Trainer</a:t>
            </a:r>
          </a:p>
          <a:p>
            <a:pPr lvl="1" hangingPunct="1"/>
            <a:r>
              <a:rPr lang="en-US" sz="2000" dirty="0">
                <a:solidFill>
                  <a:schemeClr val="tx1"/>
                </a:solidFill>
              </a:rPr>
              <a:t>dbatools Major Contributor &amp; git merger extraordinaire</a:t>
            </a:r>
          </a:p>
        </p:txBody>
      </p:sp>
    </p:spTree>
    <p:extLst>
      <p:ext uri="{BB962C8B-B14F-4D97-AF65-F5344CB8AC3E}">
        <p14:creationId xmlns:p14="http://schemas.microsoft.com/office/powerpoint/2010/main" val="3139868525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OHH! We’re doing a Summit pre-con!</a:t>
            </a:r>
            <a:endParaRPr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3725662" y="2439930"/>
            <a:ext cx="4981975" cy="2768173"/>
          </a:xfrm>
          <a:prstGeom prst="rect">
            <a:avLst/>
          </a:prstGeom>
        </p:spPr>
        <p:txBody>
          <a:bodyPr/>
          <a:lstStyle>
            <a:lvl1pPr marL="232829" marR="0" indent="-232829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737291" marR="0" indent="-271633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1257277" marR="0" indent="-325960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1759153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2224811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2690469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156127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621786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4087444" marR="0" indent="-362178" algn="l" defTabSz="931316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>
                <a:solidFill>
                  <a:schemeClr val="tx1"/>
                </a:solidFill>
              </a:rPr>
              <a:t>October 31, Seattle WA</a:t>
            </a:r>
          </a:p>
          <a:p>
            <a:pPr hangingPunct="1"/>
            <a:r>
              <a:rPr lang="en-US" dirty="0">
                <a:solidFill>
                  <a:schemeClr val="tx1"/>
                </a:solidFill>
              </a:rPr>
              <a:t>Around 8 hours of awesome! </a:t>
            </a:r>
          </a:p>
          <a:p>
            <a:pPr hangingPunct="1"/>
            <a:r>
              <a:rPr lang="en-US" dirty="0">
                <a:solidFill>
                  <a:schemeClr val="tx1"/>
                </a:solidFill>
              </a:rPr>
              <a:t>Lab included</a:t>
            </a:r>
          </a:p>
          <a:p>
            <a:pPr hangingPunct="1"/>
            <a:endParaRPr lang="en-US" dirty="0">
              <a:solidFill>
                <a:schemeClr val="tx1"/>
              </a:solidFill>
            </a:endParaRPr>
          </a:p>
          <a:p>
            <a:pPr marL="0" indent="0" algn="ctr" hangingPunct="1">
              <a:buNone/>
            </a:pPr>
            <a:r>
              <a:rPr lang="en-US" dirty="0">
                <a:solidFill>
                  <a:schemeClr val="tx1"/>
                </a:solidFill>
              </a:rPr>
              <a:t>sqlps.io/</a:t>
            </a:r>
            <a:r>
              <a:rPr lang="en-US" dirty="0" err="1">
                <a:solidFill>
                  <a:schemeClr val="tx1"/>
                </a:solidFill>
              </a:rPr>
              <a:t>precon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65364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0" y="1491732"/>
            <a:ext cx="548107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Minimum</a:t>
            </a:r>
            <a:br>
              <a:rPr lang="en-US" sz="3600" b="1" u="sng" dirty="0">
                <a:latin typeface="Gotham Medium" panose="02000604030000020004"/>
              </a:rPr>
            </a:br>
            <a:r>
              <a:rPr lang="en-US" b="1" u="sng" dirty="0">
                <a:latin typeface="Gotham Medium" panose="02000604030000020004"/>
              </a:rPr>
              <a:t> </a:t>
            </a:r>
            <a:endParaRPr lang="en-US" sz="36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Management Studio / SMO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2000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No PowerShell for pure SQL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v2 for Windows commands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Remote PowerShell enabled for Windows commands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600" u="sng" dirty="0">
                <a:latin typeface="Gotham Medium" panose="02000604030000020004"/>
              </a:rPr>
              <a:t>Recommended</a:t>
            </a:r>
            <a:br>
              <a:rPr lang="en-US" sz="2000" b="1" u="sng" dirty="0">
                <a:latin typeface="Gotham Medium" panose="02000604030000020004"/>
              </a:rPr>
            </a:br>
            <a:endParaRPr lang="en-US" sz="2000" b="1" u="sng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PowerShell v5.1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Management Studio / SMO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>
                <a:latin typeface="Gotham Medium" panose="02000604030000020004"/>
              </a:rPr>
              <a:t>SQL Server 2008R2+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>
              <a:latin typeface="Gotham Medium" panose="02000604030000020004"/>
            </a:endParaRPr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dbatools.io/in)</a:t>
            </a:r>
            <a:br>
              <a:rPr lang="en-US" sz="2000" dirty="0"/>
            </a:br>
            <a:endParaRPr lang="en-US" sz="2000" b="1" u="sng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Visit the website</a:t>
            </a:r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7968992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endParaRPr lang="en-US" sz="4000" dirty="0">
              <a:solidFill>
                <a:schemeClr val="bg2"/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0893273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/>
              <a:t>dbatools.io   |  dbatools.io/slack  |  dbatools.io/youtube   |   sqlps.io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4828</TotalTime>
  <Words>470</Words>
  <Application>Microsoft Office PowerPoint</Application>
  <PresentationFormat>Custom</PresentationFormat>
  <Paragraphs>86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Gotham Medium</vt:lpstr>
      <vt:lpstr>Helvetica</vt:lpstr>
      <vt:lpstr>Helvetica Neue</vt:lpstr>
      <vt:lpstr>Segoe UI Light</vt:lpstr>
      <vt:lpstr>Segoe UI Semilight</vt:lpstr>
      <vt:lpstr>Default</vt:lpstr>
      <vt:lpstr>Modern Database Administration with PowerShell and dbatools</vt:lpstr>
      <vt:lpstr>About</vt:lpstr>
      <vt:lpstr>OHH! We’re doing a Summit pre-con!</vt:lpstr>
      <vt:lpstr>PowerPoint Presentation</vt:lpstr>
      <vt:lpstr>System Requirements</vt:lpstr>
      <vt:lpstr>Install is easy</vt:lpstr>
      <vt:lpstr>PowerPoint Presentation</vt:lpstr>
      <vt:lpstr> </vt:lpstr>
      <vt:lpstr>Community got us feelin’ like</vt:lpstr>
      <vt:lpstr>Review</vt:lpstr>
      <vt:lpstr>How to Get-Help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ctrlb</cp:lastModifiedBy>
  <cp:revision>226</cp:revision>
  <dcterms:modified xsi:type="dcterms:W3CDTF">2017-07-12T15:52:06Z</dcterms:modified>
</cp:coreProperties>
</file>